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5" r:id="rId6"/>
    <p:sldId id="266" r:id="rId7"/>
    <p:sldId id="277" r:id="rId8"/>
    <p:sldId id="278" r:id="rId9"/>
    <p:sldId id="280" r:id="rId10"/>
    <p:sldId id="279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598" autoAdjust="0"/>
  </p:normalViewPr>
  <p:slideViewPr>
    <p:cSldViewPr snapToGrid="0">
      <p:cViewPr>
        <p:scale>
          <a:sx n="57" d="100"/>
          <a:sy n="57" d="100"/>
        </p:scale>
        <p:origin x="68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68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32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43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926107-51B9-44DD-8581-AA5E8B60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156949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144A4B-34B7-47EC-888B-0D207600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156346"/>
            <a:ext cx="5800866" cy="396393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6A9B852-DA3F-4566-BDEB-F1F69334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87742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116EBB24-A127-412B-99DB-A7FBCA68A2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0838" y="665163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63CCB0A6-D7F6-4C78-B6C0-A045E3B25B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9737" y="665579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F3038A14-3DB7-4BDC-A247-674224BFB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0854" y="3607271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59BCC1BB-4299-409F-9215-B3A4ECAB5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4845" y="3607271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FB415D6-2F2D-46E2-94AF-1F3BE10F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C8DC3B-1AAD-429C-A1EA-FAEE9D88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F39FF-F5CB-4ACA-9B46-4CCF89ECA75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62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44D815C-8BF3-4ECF-A945-A2A7C2983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8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78" y="189571"/>
            <a:ext cx="7627434" cy="4884234"/>
          </a:xfrm>
        </p:spPr>
        <p:txBody>
          <a:bodyPr>
            <a:normAutofit fontScale="90000"/>
          </a:bodyPr>
          <a:lstStyle/>
          <a:p>
            <a:r>
              <a:rPr lang="en-US" sz="7500" dirty="0"/>
              <a:t>FHWA Tribal Transportation Program Online Reporting Tool (PORT)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78" y="5642516"/>
            <a:ext cx="6437555" cy="869795"/>
          </a:xfrm>
        </p:spPr>
        <p:txBody>
          <a:bodyPr/>
          <a:lstStyle/>
          <a:p>
            <a:r>
              <a:rPr lang="en-US" dirty="0"/>
              <a:t>Presented by: David Garcia</a:t>
            </a:r>
          </a:p>
        </p:txBody>
      </p:sp>
      <p:pic>
        <p:nvPicPr>
          <p:cNvPr id="5" name="Picture Placeholder 4" descr="A picture containing mountain, sky, outdoor, nature, sunrise 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3533" y="0"/>
            <a:ext cx="4082983" cy="6858000"/>
          </a:xfr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BAB709D-94DB-4DD1-4093-CC85B2621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84" y="189572"/>
            <a:ext cx="1882534" cy="18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92E93D-8BFB-4A21-A47E-78B6DCA2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95401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9C1BDB-253B-4642-94A7-F84048E5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1438508"/>
            <a:ext cx="5800866" cy="46817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Overall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Changes for Tribes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Documents Release Date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394FA6A-80EA-46C1-8A4C-B4D8E90A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4439630" cy="365125"/>
          </a:xfrm>
        </p:spPr>
        <p:txBody>
          <a:bodyPr/>
          <a:lstStyle/>
          <a:p>
            <a:r>
              <a:rPr lang="en-US" sz="1050" dirty="0"/>
              <a:t>FHWA Tribal Transportation Program Online Reporting Tool (PORT)</a:t>
            </a:r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7330047-BDCE-48AE-A7A5-A6A79A7D29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700837" y="665579"/>
            <a:ext cx="4838569" cy="2513012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AA7C515C-968D-4E0E-AE9F-2B4791B73F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6700838" y="3607271"/>
            <a:ext cx="4838568" cy="2513012"/>
          </a:xfr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AEB8108-A042-4614-9BE5-EA75E865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September 2023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88522D-FC32-4BD0-B916-ED439025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D39F39FF-F5CB-4ACA-9B46-4CCF89ECA75F}" type="slidenum">
              <a:rPr lang="en-US" noProof="0" smtClean="0"/>
              <a:pPr lvl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980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/>
          <a:lstStyle/>
          <a:p>
            <a:r>
              <a:rPr lang="en-US" dirty="0"/>
              <a:t>Overall Changes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/>
          <a:p>
            <a:r>
              <a:rPr lang="en-US" sz="1050" dirty="0"/>
              <a:t>FHWA Tribal Transportation Program Online Reporting Tool (PORT)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33DBDDF-94F3-4001-919E-B56D62CE7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076700" y="0"/>
            <a:ext cx="4038600" cy="1616927"/>
          </a:xfrm>
        </p:spPr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8115300" y="0"/>
            <a:ext cx="4076701" cy="1616927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5883" y="1951464"/>
            <a:ext cx="7382107" cy="4186370"/>
          </a:xfrm>
        </p:spPr>
        <p:txBody>
          <a:bodyPr>
            <a:normAutofit/>
          </a:bodyPr>
          <a:lstStyle/>
          <a:p>
            <a:r>
              <a:rPr lang="en-US" sz="4000" dirty="0"/>
              <a:t>Data Collection Application</a:t>
            </a:r>
          </a:p>
          <a:p>
            <a:r>
              <a:rPr lang="en-US" sz="4000" dirty="0"/>
              <a:t>Data Storage Application</a:t>
            </a:r>
          </a:p>
          <a:p>
            <a:r>
              <a:rPr lang="en-US" sz="4000" dirty="0"/>
              <a:t>Email Received</a:t>
            </a:r>
          </a:p>
          <a:p>
            <a:r>
              <a:rPr lang="en-US" sz="4000" dirty="0"/>
              <a:t>Changes After Submission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93697D-BFA2-4D84-A860-BA620414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September 2023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/>
          <a:lstStyle/>
          <a:p>
            <a:r>
              <a:rPr lang="en-US" dirty="0"/>
              <a:t>Overall Changes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/>
          <a:p>
            <a:r>
              <a:rPr lang="en-US" sz="1050" dirty="0"/>
              <a:t>FHWA Tribal Transportation Program Online Reporting Tool (PORT)</a:t>
            </a:r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93697D-BFA2-4D84-A860-BA620414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463114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September 2023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463113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776CE1F-E5CF-6938-0A4B-9C146AE8E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5" t="24662" r="12293" b="4482"/>
          <a:stretch/>
        </p:blipFill>
        <p:spPr>
          <a:xfrm>
            <a:off x="5395700" y="137795"/>
            <a:ext cx="5487890" cy="643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5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/>
          <a:lstStyle/>
          <a:p>
            <a:r>
              <a:rPr lang="en-US" dirty="0"/>
              <a:t>Changes For Tribes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/>
          <a:p>
            <a:r>
              <a:rPr lang="en-US" sz="1050" dirty="0"/>
              <a:t>FHWA Tribal Transportation Program Online Reporting Tool (PORT)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33DBDDF-94F3-4001-919E-B56D62CE7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076700" y="743"/>
            <a:ext cx="4038600" cy="1615440"/>
          </a:xfrm>
        </p:spPr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8115300" y="0"/>
            <a:ext cx="4076701" cy="1615440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5883" y="1951464"/>
            <a:ext cx="7382107" cy="430437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Submittal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Keychain: </a:t>
            </a:r>
            <a:r>
              <a:rPr lang="en-US" sz="3600" dirty="0"/>
              <a:t>Type of Password Management System to Allow Users Access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Link: </a:t>
            </a:r>
            <a:r>
              <a:rPr lang="en-US" sz="3900" dirty="0"/>
              <a:t>An Attachment to Permit Connection</a:t>
            </a:r>
          </a:p>
          <a:p>
            <a:r>
              <a:rPr lang="en-US" sz="4000" dirty="0"/>
              <a:t>No Attachments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93697D-BFA2-4D84-A860-BA620414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September 2023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194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77" y="776941"/>
            <a:ext cx="3625591" cy="5166659"/>
          </a:xfrm>
        </p:spPr>
        <p:txBody>
          <a:bodyPr/>
          <a:lstStyle/>
          <a:p>
            <a:r>
              <a:rPr lang="en-US" dirty="0"/>
              <a:t>Documents Release Date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/>
          <a:p>
            <a:r>
              <a:rPr lang="en-US" sz="1050" dirty="0"/>
              <a:t>FHWA Tribal Transportation Program Online Reporting Tool (PORT)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33DBDDF-94F3-4001-919E-B56D62CE7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076700" y="743"/>
            <a:ext cx="4038599" cy="1615440"/>
          </a:xfrm>
        </p:spPr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8115299" y="0"/>
            <a:ext cx="4076701" cy="1615440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5883" y="1951464"/>
            <a:ext cx="7382107" cy="4304370"/>
          </a:xfrm>
        </p:spPr>
        <p:txBody>
          <a:bodyPr>
            <a:normAutofit/>
          </a:bodyPr>
          <a:lstStyle/>
          <a:p>
            <a:r>
              <a:rPr lang="en-US" sz="4000" dirty="0"/>
              <a:t>Communicate with FHWA Tribal Coordinator and BIA Point of Contact</a:t>
            </a:r>
          </a:p>
          <a:p>
            <a:r>
              <a:rPr lang="en-US" sz="4000" dirty="0"/>
              <a:t>Emails Commence on October 2, 2023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93697D-BFA2-4D84-A860-BA620414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September 2023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756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92E93D-8BFB-4A21-A47E-78B6DCA2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9540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9C1BDB-253B-4642-94A7-F84048E5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1438508"/>
            <a:ext cx="6065332" cy="46817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System Changes for FHWA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Tribes Will See Little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Email Links Sent Beginning October 2</a:t>
            </a:r>
            <a:r>
              <a:rPr lang="en-US" sz="4000" baseline="30000" dirty="0"/>
              <a:t>nd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394FA6A-80EA-46C1-8A4C-B4D8E90A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4439630" cy="365125"/>
          </a:xfrm>
        </p:spPr>
        <p:txBody>
          <a:bodyPr/>
          <a:lstStyle/>
          <a:p>
            <a:r>
              <a:rPr lang="en-US" sz="1050" dirty="0"/>
              <a:t>FHWA Tribal Transportation Program Online Reporting Tool (PORT)</a:t>
            </a:r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7330047-BDCE-48AE-A7A5-A6A79A7D29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924907" y="665579"/>
            <a:ext cx="4614499" cy="2513012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AA7C515C-968D-4E0E-AE9F-2B4791B73F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6924906" y="3607271"/>
            <a:ext cx="4614500" cy="2513012"/>
          </a:xfr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AEB8108-A042-4614-9BE5-EA75E865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September 2023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88522D-FC32-4BD0-B916-ED439025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D39F39FF-F5CB-4ACA-9B46-4CCF89ECA75F}" type="slidenum">
              <a:rPr lang="en-US" noProof="0" smtClean="0"/>
              <a:pPr lvl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143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3451" y="1412901"/>
            <a:ext cx="2636296" cy="4560324"/>
          </a:xfrm>
        </p:spPr>
        <p:txBody>
          <a:bodyPr>
            <a:normAutofit/>
          </a:bodyPr>
          <a:lstStyle/>
          <a:p>
            <a:r>
              <a:rPr lang="en-US" dirty="0"/>
              <a:t>David Garcia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/>
              <a:t>d.l.garcia@dot.gov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Title:</a:t>
            </a:r>
            <a:r>
              <a:rPr lang="en-US" dirty="0"/>
              <a:t> Management &amp; Program Analyst</a:t>
            </a:r>
          </a:p>
        </p:txBody>
      </p:sp>
      <p:pic>
        <p:nvPicPr>
          <p:cNvPr id="52" name="Picture Placeholder 51" descr="A picture containing sky, outdoor, mountain, nature, stars">
            <a:extLst>
              <a:ext uri="{FF2B5EF4-FFF2-40B4-BE49-F238E27FC236}">
                <a16:creationId xmlns:a16="http://schemas.microsoft.com/office/drawing/2014/main" id="{45DFCBF0-F91E-40C0-A4E6-24E8250C3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5323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09E0B-CEBC-425D-8A86-1F858D8D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r>
              <a:rPr lang="en-US" sz="1050" dirty="0"/>
              <a:t>FHWA Tribal Transportation Program Online Reporting Tool (PORT)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AEA19-91BF-48E8-A1D4-8FB745EA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>
                <a:solidFill>
                  <a:schemeClr val="tx1"/>
                </a:solidFill>
              </a:rPr>
              <a:t>September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7279-B48F-43C3-91FA-09BD7EA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D39F39FF-F5CB-4ACA-9B46-4CCF89ECA75F}" type="slidenum">
              <a:rPr lang="en-US" noProof="0" smtClean="0">
                <a:solidFill>
                  <a:schemeClr val="tx1"/>
                </a:solidFill>
              </a:rPr>
              <a:pPr lvl="0"/>
              <a:t>8</a:t>
            </a:fld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0682ED-0C38-E921-CF99-D07DCE9B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48" y="4641289"/>
            <a:ext cx="2078916" cy="207891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D014073-3A97-4EE5-FA66-092591C0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824" y="250424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AF0BF08-C674-44E3-8BFC-85BC65E0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{B15FE887-57F9-4210-A963-812CFF893B77}tf89117832_win32</Template>
  <TotalTime>96</TotalTime>
  <Words>216</Words>
  <Application>Microsoft Office PowerPoint</Application>
  <PresentationFormat>Widescreen</PresentationFormat>
  <Paragraphs>55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Wingdings</vt:lpstr>
      <vt:lpstr>ColorBlockVTI</vt:lpstr>
      <vt:lpstr>FHWA Tribal Transportation Program Online Reporting Tool (PORT)</vt:lpstr>
      <vt:lpstr>Overview</vt:lpstr>
      <vt:lpstr>Overall Changes</vt:lpstr>
      <vt:lpstr>Overall Changes</vt:lpstr>
      <vt:lpstr>Changes For Tribes</vt:lpstr>
      <vt:lpstr>Documents Release Date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FHWA Tribal Transportation Program Online Reporting Tool (PORT)</dc:title>
  <dc:creator>Garcia, David L (FHWA)</dc:creator>
  <cp:lastModifiedBy>Garcia, David L (FHWA)</cp:lastModifiedBy>
  <cp:revision>3</cp:revision>
  <dcterms:created xsi:type="dcterms:W3CDTF">2023-09-10T16:45:51Z</dcterms:created>
  <dcterms:modified xsi:type="dcterms:W3CDTF">2023-09-27T23:30:52Z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